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315" r:id="rId6"/>
    <p:sldId id="261" r:id="rId7"/>
    <p:sldId id="263" r:id="rId8"/>
    <p:sldId id="264" r:id="rId9"/>
    <p:sldId id="265" r:id="rId10"/>
    <p:sldId id="266" r:id="rId11"/>
    <p:sldId id="272" r:id="rId12"/>
    <p:sldId id="274" r:id="rId13"/>
    <p:sldId id="273" r:id="rId14"/>
    <p:sldId id="276" r:id="rId15"/>
    <p:sldId id="275" r:id="rId16"/>
    <p:sldId id="277" r:id="rId17"/>
    <p:sldId id="279" r:id="rId18"/>
    <p:sldId id="278" r:id="rId19"/>
    <p:sldId id="280" r:id="rId20"/>
    <p:sldId id="281" r:id="rId21"/>
    <p:sldId id="282" r:id="rId22"/>
    <p:sldId id="283" r:id="rId23"/>
    <p:sldId id="294" r:id="rId24"/>
    <p:sldId id="284" r:id="rId25"/>
    <p:sldId id="293" r:id="rId26"/>
    <p:sldId id="285" r:id="rId27"/>
    <p:sldId id="286" r:id="rId28"/>
    <p:sldId id="288" r:id="rId29"/>
    <p:sldId id="295" r:id="rId30"/>
    <p:sldId id="287" r:id="rId31"/>
    <p:sldId id="289" r:id="rId32"/>
    <p:sldId id="296" r:id="rId33"/>
    <p:sldId id="290" r:id="rId34"/>
    <p:sldId id="291" r:id="rId35"/>
    <p:sldId id="292" r:id="rId36"/>
    <p:sldId id="314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44B5-17F0-8CB5-9134-5019ED137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BC236-EC19-C76C-979B-CE0C64C4F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8AB3-FD75-505A-20C1-E7D7E92CD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E456-6935-57D8-FE08-066C157F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B530-D4C7-6000-DA1A-C5F623CC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440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6C42-12F8-A2E5-D099-76BCC69A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F8019-888E-D8BD-D296-09309EF23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1341B-7A9B-9FE7-78D4-A003A41C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74C4-9DEE-67C4-9E12-1FF2E19D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494E-D6E4-E4F5-CA82-74989D05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64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345099-49E5-EA26-CE6E-E05BCC676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F4B7A-AAF9-7A4E-DCEB-64709D353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EEE01-1179-E263-8CDD-9F502EC7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FC8F-09E6-3E2F-974D-E61173FB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BED35-3EBF-14D1-7270-0DAC04F2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260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635D-2532-8F25-B4CA-E181F399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C8FCA-212B-7DCF-B0F2-9B174F492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8CCBE-5E3C-709F-CE2B-E828CF05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764D7-649E-800C-A945-CCBA99C9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2D7B4-B572-2820-F21A-FB00479B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21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7BB0-913E-402D-9082-8B1F01B8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3592B-7C0C-36A3-AC3F-594F5528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5985D-FE90-4F90-F72C-CD975036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24709-56B6-8F34-CD7D-D9C35CD5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E955A-0128-EB67-780B-339C9F1C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537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DE51-28C1-F987-C7E6-B7789B90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245D-F086-DA04-379A-C6D5E9049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00F71-FB1E-FE1B-60D1-1D7639E9F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022E5-0BC0-DDAC-EED4-8CB9069F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8E83D-6851-1152-AEC3-F389E1BF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11FF6-653F-D530-C1B8-5CBAD52C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40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D015-CA9B-A160-A18C-5671DB58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62E2C-7D5E-8163-A3B8-B2AA3D57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65FE0-A7A6-FE40-828A-BA8F86A28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7B986-CD26-5439-2BE7-635502EFB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CBD69-348F-8D9B-C3FA-D636DF0CD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C0AB7-DED9-1DD4-44C6-08082E43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22E19-609F-7232-4B86-50329F2E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E8DA-66AC-167A-BE03-E3688858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085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0923-7517-0E4F-8172-28FEA6EF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CE366-FE63-7746-532F-98D5FF61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A37-FF30-7BB9-D17C-D75DBA22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6F8E-136D-CC8D-5B42-F0459FE8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37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FE41C-58BD-2C93-1141-BD4C297B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76736-A331-020E-1FA6-53F439F4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0E71-7ED6-8BEF-4E49-FFF1AD8C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42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DF43-44BE-FBE6-A6BE-557BC6DA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59BC-B3FA-C850-FC6A-4EE11A3E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A4867-2D48-6103-4A1D-E5529BF83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B3DF0-CFBC-002B-BF2A-399193A1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92237-74DA-1122-D463-4C5C0738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F50E6-AC6D-11D6-ECC3-8333537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920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9579-8732-973C-766C-36A0E33F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4DB2F-DC18-62B4-081A-08A4BD6F5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92AEB-CBFA-14D2-8638-ED493223C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92EF-F72A-4C3A-D1AD-DBBAB9D9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5BB1-21BD-E3F7-482D-81DF0155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B0336-C683-5F59-D593-899FBB21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167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96EF9E-83C1-7C10-0627-579645FA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A4589-69A2-CE38-BFA8-154AF13ED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5CA-D024-4C5A-4899-7ED347D7C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33707-85C5-4B0B-B39A-CBB72EF95C5F}" type="datetimeFigureOut">
              <a:rPr lang="en-SG" smtClean="0"/>
              <a:t>12/5/2024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2465-EEB6-7D50-17A4-F00C085B2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8BD8-A49A-E3B6-E845-D6D85D5FF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67AE-D2C1-4C81-9B64-1692F8594B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99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66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7BF1C-6559-F5CF-7AC1-A303C5D196B1}"/>
              </a:ext>
            </a:extLst>
          </p:cNvPr>
          <p:cNvSpPr txBox="1"/>
          <p:nvPr/>
        </p:nvSpPr>
        <p:spPr>
          <a:xfrm>
            <a:off x="1940944" y="3136613"/>
            <a:ext cx="4436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chemeClr val="bg1"/>
                </a:solidFill>
              </a:rPr>
              <a:t>Solvable problem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2840F-A1AD-5EAB-040A-201C15C3E378}"/>
                  </a:ext>
                </a:extLst>
              </p:cNvPr>
              <p:cNvSpPr txBox="1"/>
              <p:nvPr/>
            </p:nvSpPr>
            <p:spPr>
              <a:xfrm>
                <a:off x="6544574" y="3074511"/>
                <a:ext cx="2721771" cy="708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3200" b="1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SG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𝟏𝟖𝟏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𝟒𝟒𝟎</m:t>
                    </m:r>
                  </m:oMath>
                </a14:m>
                <a:endParaRPr lang="en-SG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2840F-A1AD-5EAB-040A-201C15C3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574" y="3074511"/>
                <a:ext cx="2721771" cy="708977"/>
              </a:xfrm>
              <a:prstGeom prst="rect">
                <a:avLst/>
              </a:prstGeom>
              <a:blipFill>
                <a:blip r:embed="rId2"/>
                <a:stretch>
                  <a:fillRect l="-9193" b="-205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12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7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26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3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14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4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64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F00B1E36-0C3E-BAFB-AADB-F6B83879A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82" y="4663298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F682C9-C127-C5D3-A061-86941B54EC06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flipH="1">
            <a:off x="9007882" y="3988469"/>
            <a:ext cx="975448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8491414" y="1317180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669547" y="30135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710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DBA090E-7ECC-FED4-70D1-E4D5C34C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49" y="2592245"/>
            <a:ext cx="1440000" cy="1449863"/>
          </a:xfrm>
          <a:prstGeom prst="rect">
            <a:avLst/>
          </a:pr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60BB5837-5A01-B33C-F580-3E76053C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89740"/>
            <a:ext cx="1440000" cy="1442466"/>
          </a:xfrm>
          <a:prstGeom prst="rect">
            <a:avLst/>
          </a:prstGeom>
        </p:spPr>
      </p:pic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C2FD4E5B-0800-965B-66F7-09EEAB7DB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801" y="4663298"/>
            <a:ext cx="1440000" cy="1447423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F00B1E36-0C3E-BAFB-AADB-F6B83879A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82" y="4663298"/>
            <a:ext cx="1440000" cy="1442466"/>
          </a:xfrm>
          <a:prstGeom prst="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CEB14EF-B6F0-B5F4-5538-1B581B46C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3" y="4670721"/>
            <a:ext cx="1440000" cy="1440000"/>
          </a:xfrm>
          <a:prstGeom prst="rect">
            <a:avLst/>
          </a:prstGeom>
        </p:spPr>
      </p:pic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3576ABCB-2029-0421-F6D8-0467E3FF1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7" y="4680610"/>
            <a:ext cx="1440000" cy="1457409"/>
          </a:xfrm>
          <a:prstGeom prst="rect">
            <a:avLst/>
          </a:prstGeom>
        </p:spPr>
      </p:pic>
      <p:pic>
        <p:nvPicPr>
          <p:cNvPr id="15" name="Picture 14" descr="A screenshot of a game&#10;&#10;Description automatically generated">
            <a:extLst>
              <a:ext uri="{FF2B5EF4-FFF2-40B4-BE49-F238E27FC236}">
                <a16:creationId xmlns:a16="http://schemas.microsoft.com/office/drawing/2014/main" id="{66260E83-F354-02A2-19B7-380DD3752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1" y="4700485"/>
            <a:ext cx="1440000" cy="1437534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D2C4C29D-51C1-AF5F-CB26-93CC4AE6F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75" y="4680610"/>
            <a:ext cx="1440000" cy="1447410"/>
          </a:xfrm>
          <a:prstGeom prst="rect">
            <a:avLst/>
          </a:prstGeom>
        </p:spPr>
      </p:pic>
      <p:pic>
        <p:nvPicPr>
          <p:cNvPr id="19" name="Picture 18" descr="A screenshot of a game&#10;&#10;Description automatically generated">
            <a:extLst>
              <a:ext uri="{FF2B5EF4-FFF2-40B4-BE49-F238E27FC236}">
                <a16:creationId xmlns:a16="http://schemas.microsoft.com/office/drawing/2014/main" id="{2C6D2B70-9885-E46A-951A-7AB5BC6A6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30" y="2546008"/>
            <a:ext cx="1440000" cy="1442461"/>
          </a:xfrm>
          <a:prstGeom prst="rect">
            <a:avLst/>
          </a:prstGeom>
        </p:spPr>
      </p:pic>
      <p:pic>
        <p:nvPicPr>
          <p:cNvPr id="21" name="Picture 20" descr="A screenshot of a game&#10;&#10;Description automatically generated">
            <a:extLst>
              <a:ext uri="{FF2B5EF4-FFF2-40B4-BE49-F238E27FC236}">
                <a16:creationId xmlns:a16="http://schemas.microsoft.com/office/drawing/2014/main" id="{8B4507B4-24C6-CF96-C140-05FE72C463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2548469"/>
            <a:ext cx="1440000" cy="144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96E40D-B715-8660-0079-1605239E3ED4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118949" y="1932206"/>
            <a:ext cx="3977051" cy="66003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7A4CE-8B2B-5483-1031-D539619113B3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6096000" y="1932206"/>
            <a:ext cx="0" cy="61626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83CC5-F39E-3BAF-42C5-75CDF6FEE0F9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>
            <a:off x="6096000" y="1932206"/>
            <a:ext cx="3887330" cy="6138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BA1A1-52EC-2600-39BE-66441CAAB0C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flipH="1">
            <a:off x="1129481" y="4042108"/>
            <a:ext cx="989468" cy="658377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D7E89E-381E-BADE-DB73-9242C32B6A8C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>
            <a:off x="2118949" y="4042108"/>
            <a:ext cx="986026" cy="63850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13B05B-821F-8905-E0BD-96179CEC9E4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5149747" y="3988469"/>
            <a:ext cx="946253" cy="69214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2B1D96-C0C9-E748-EA1E-D5F8091A62A6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6096000" y="3988469"/>
            <a:ext cx="959963" cy="68225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F682C9-C127-C5D3-A061-86941B54EC06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flipH="1">
            <a:off x="9007882" y="3988469"/>
            <a:ext cx="975448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BAD112-CDA6-0A34-C911-6E6D2153C02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9983330" y="3988469"/>
            <a:ext cx="976471" cy="6748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5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8D5BA-169B-8DCF-EAAA-F5A1E3E2577C}"/>
              </a:ext>
            </a:extLst>
          </p:cNvPr>
          <p:cNvSpPr txBox="1"/>
          <p:nvPr/>
        </p:nvSpPr>
        <p:spPr>
          <a:xfrm>
            <a:off x="4884769" y="1993026"/>
            <a:ext cx="2422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dirty="0">
                <a:solidFill>
                  <a:schemeClr val="bg1"/>
                </a:solidFill>
              </a:rPr>
              <a:t>f = h +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2155524" y="3614794"/>
            <a:ext cx="7880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</a:rPr>
              <a:t>h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 (heuristic cost) is the estimated distance from the current configuration to the goal configuration, and g is the number of nodes traversed from the start configuration to the current configuration. 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The objective of the search is to </a:t>
            </a:r>
            <a:r>
              <a:rPr lang="en-US" sz="2400" dirty="0" err="1">
                <a:solidFill>
                  <a:schemeClr val="bg1"/>
                </a:solidFill>
              </a:rPr>
              <a:t>minimise</a:t>
            </a:r>
            <a:r>
              <a:rPr lang="en-US" sz="2400" dirty="0">
                <a:solidFill>
                  <a:schemeClr val="bg1"/>
                </a:solidFill>
              </a:rPr>
              <a:t> the total cost </a:t>
            </a:r>
            <a:r>
              <a:rPr lang="en-US" sz="2400" b="1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1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757AB-9C4C-6AAD-54C5-EFEB6B5A7970}"/>
              </a:ext>
            </a:extLst>
          </p:cNvPr>
          <p:cNvSpPr txBox="1"/>
          <p:nvPr/>
        </p:nvSpPr>
        <p:spPr>
          <a:xfrm>
            <a:off x="1515373" y="3657925"/>
            <a:ext cx="9161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diagram above shows the heuristic cost for a specific tile configuration based on the Manhattan Distance function.</a:t>
            </a:r>
            <a:endParaRPr lang="en-SG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730A4-1E6E-0D2F-19DC-8CEEDBCA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7" y="974986"/>
            <a:ext cx="11166764" cy="2161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0BB96-FE84-697D-C5EF-AAF5F775A694}"/>
              </a:ext>
            </a:extLst>
          </p:cNvPr>
          <p:cNvSpPr txBox="1"/>
          <p:nvPr/>
        </p:nvSpPr>
        <p:spPr>
          <a:xfrm>
            <a:off x="1109931" y="4829687"/>
            <a:ext cx="9972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 Manhattan distance heuristic is used for its simplicity and ability to estimate the number of moves required to bring a given puzzle state to the solution state. Manhattan distance is computed by the sum of the distances of each tile from where it should belong.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6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041E4E1-FE4E-3700-7504-BFEAB545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2B3F-D131-85A7-600F-6BBB44127548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3" name="Picture 2" descr="A screenshot of a game&#10;&#10;Description automatically generated">
              <a:extLst>
                <a:ext uri="{FF2B5EF4-FFF2-40B4-BE49-F238E27FC236}">
                  <a16:creationId xmlns:a16="http://schemas.microsoft.com/office/drawing/2014/main" id="{3041E4E1-FE4E-3700-7504-BFEAB54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C54911-F160-0ED2-8487-17205D30E22E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80CB1F-1C75-483D-48E2-352749BEBC1A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CE18F0-EB2C-2333-5AFB-6AAE8C8BF457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3981-F075-12C0-31F2-06DED53D366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D7B1C-6DAF-8444-28BE-8B52BFE0098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AEE37-E137-60C4-7A41-5255A1C661E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11A1F-0E5A-F932-548F-2DC0B9259F2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F819E-DEFD-77A8-F565-7ED6D7C26946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DC428-DAA1-EA8E-BC08-CECCDA4F1DE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25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2B3F-D131-85A7-600F-6BBB44127548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3" name="Picture 2" descr="A screenshot of a game&#10;&#10;Description automatically generated">
              <a:extLst>
                <a:ext uri="{FF2B5EF4-FFF2-40B4-BE49-F238E27FC236}">
                  <a16:creationId xmlns:a16="http://schemas.microsoft.com/office/drawing/2014/main" id="{3041E4E1-FE4E-3700-7504-BFEAB54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C54911-F160-0ED2-8487-17205D30E22E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80CB1F-1C75-483D-48E2-352749BEBC1A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CE18F0-EB2C-2333-5AFB-6AAE8C8BF457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3981-F075-12C0-31F2-06DED53D366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9D7B1C-6DAF-8444-28BE-8B52BFE0098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AEE37-E137-60C4-7A41-5255A1C661E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11A1F-0E5A-F932-548F-2DC0B9259F2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F819E-DEFD-77A8-F565-7ED6D7C26946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4DC428-DAA1-EA8E-BC08-CECCDA4F1DE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55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14DC578-93FB-ADCB-43D5-EACB3886366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9" name="Picture 8" descr="A screenshot of a game&#10;&#10;Description automatically generated">
              <a:extLst>
                <a:ext uri="{FF2B5EF4-FFF2-40B4-BE49-F238E27FC236}">
                  <a16:creationId xmlns:a16="http://schemas.microsoft.com/office/drawing/2014/main" id="{AF349092-7091-6FF4-222E-DF26C84B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77E13E-B5E7-5A9D-60CD-0FEEDB95A933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74FF28-6E0D-6581-5F78-5DEB3A262422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5E0DE3-AA11-196A-0A58-02042A338398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37D873-3EFB-1768-F798-4A731FC6C29E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103442-0667-CBFD-614F-FF7ECA3FC9DE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58C56B-FE7F-410F-C7F8-FE93D20134F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F95B27-E508-0472-DC26-95998B9B76DE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D8AD34-0235-61A5-A888-3D088A8BD238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6319FE-8081-09AE-9E18-5544DEF9AFF7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4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3621E16-BC19-1F80-071C-16DF4017D849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988A56CD-B52D-D454-A8E1-820029D0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4C0EAB-9C9C-CE78-C61C-E82C969ED4BB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26B229-8548-4CC2-F21A-282027ED59D7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B35DF1-D6BE-BC42-5B4F-3364C86F4D92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6602B-C24F-3BF5-80A0-6C2F1E777BC1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01893C-EB35-0B9D-980A-74D24FAA0211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12833-C87E-306D-0661-233E58B1AC98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449558-E9D5-01D3-2ECD-9A9D40186A8A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F87BC8-9AC9-6146-ED45-2A5AE7E0AC3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A0B61-4E9D-7A20-D7B0-8FE1DD127FDE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>
            <a:off x="4846864" y="2163536"/>
            <a:ext cx="0" cy="12681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762355-3C65-87D0-980A-D1187C2A07F8}"/>
              </a:ext>
            </a:extLst>
          </p:cNvPr>
          <p:cNvSpPr txBox="1"/>
          <p:nvPr/>
        </p:nvSpPr>
        <p:spPr>
          <a:xfrm>
            <a:off x="8656184" y="1666194"/>
            <a:ext cx="23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</a:t>
            </a:r>
            <a:r>
              <a:rPr lang="en-SG" dirty="0">
                <a:solidFill>
                  <a:srgbClr val="000000"/>
                </a:solidFill>
                <a:latin typeface="Proxima Nova"/>
              </a:rPr>
              <a:t>3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6060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AEBB99-4F3E-6D29-3424-C0F89AD6F64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CCCCB23C-C705-4108-EB6B-C937CF5E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C5967-52BA-F14B-2C2C-C5B09CE0137F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5E6FE-A985-F56F-DF38-3366A8020D6C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3DC3-C195-4C0A-5F50-D0688556EF03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49EDA-782B-B241-9FB6-AAEBD1475E28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0E08B9-11F8-E580-B11E-9DF6670B69D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17A4B-3C93-74D9-3386-3886E92913DD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2EB539-C303-504E-D092-8BFB2DAB7A42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EF08E-E5B2-569C-3451-BFC62EAC510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004C2-E602-90C4-9626-C6A35DF2642D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24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AEBB99-4F3E-6D29-3424-C0F89AD6F642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CCCCB23C-C705-4108-EB6B-C937CF5E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8C5967-52BA-F14B-2C2C-C5B09CE0137F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5E6FE-A985-F56F-DF38-3366A8020D6C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283DC3-C195-4C0A-5F50-D0688556EF03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49EDA-782B-B241-9FB6-AAEBD1475E28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0E08B9-11F8-E580-B11E-9DF6670B69DD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A17A4B-3C93-74D9-3386-3886E92913DD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2EB539-C303-504E-D092-8BFB2DAB7A42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EF08E-E5B2-569C-3451-BFC62EAC510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0004C2-E602-90C4-9626-C6A35DF2642D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748329-4B22-8DC4-69E5-114D64D7AD61}"/>
              </a:ext>
            </a:extLst>
          </p:cNvPr>
          <p:cNvCxnSpPr>
            <a:cxnSpLocks/>
          </p:cNvCxnSpPr>
          <p:nvPr/>
        </p:nvCxnSpPr>
        <p:spPr>
          <a:xfrm flipH="1"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3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8491414" y="1317180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669547" y="30135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C2768F4-C8B9-4037-806F-DE45CE63F94C}"/>
              </a:ext>
            </a:extLst>
          </p:cNvPr>
          <p:cNvCxnSpPr>
            <a:cxnSpLocks/>
          </p:cNvCxnSpPr>
          <p:nvPr/>
        </p:nvCxnSpPr>
        <p:spPr>
          <a:xfrm>
            <a:off x="3973550" y="5802274"/>
            <a:ext cx="424489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0AF7B9-F8B2-214D-DE2C-BD26489A17E4}"/>
              </a:ext>
            </a:extLst>
          </p:cNvPr>
          <p:cNvSpPr txBox="1"/>
          <p:nvPr/>
        </p:nvSpPr>
        <p:spPr>
          <a:xfrm>
            <a:off x="5983856" y="58022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13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564B503-F943-6181-5938-4721FF7A43D1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5" name="Picture 4" descr="A screenshot of a game&#10;&#10;Description automatically generated">
              <a:extLst>
                <a:ext uri="{FF2B5EF4-FFF2-40B4-BE49-F238E27FC236}">
                  <a16:creationId xmlns:a16="http://schemas.microsoft.com/office/drawing/2014/main" id="{D9B3324E-23DE-5FC0-18FC-42C30F098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9BB582-C931-98EA-47BE-D59864FD0BD6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15C37-27AF-37DE-C76A-7EA4EBF1BB58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D0CC6D-FFBF-985C-EDEE-C0A85126639E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40756-3D3C-CB86-EF1A-70728623AD2E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4A8C41-362C-CB0B-4A78-0028D0410FE4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FD3918-40E6-A603-7DD1-F9A276246615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1C5994-2293-4BCB-68B1-B4E924A57D3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4A050-E13B-6261-CA3B-20B26DBD66AE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8CA7BC-86ED-8A6A-75B4-EEE27B05AC24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72199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BD69D-BC09-DAA5-3B10-BF119CF495BE}"/>
              </a:ext>
            </a:extLst>
          </p:cNvPr>
          <p:cNvCxnSpPr>
            <a:cxnSpLocks/>
          </p:cNvCxnSpPr>
          <p:nvPr/>
        </p:nvCxnSpPr>
        <p:spPr>
          <a:xfrm flipH="1">
            <a:off x="4865914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34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72199" y="21635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>
            <a:off x="6117771" y="2163536"/>
            <a:ext cx="0" cy="12681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34843-77FF-6DD0-C9D6-537F8A6DA003}"/>
              </a:ext>
            </a:extLst>
          </p:cNvPr>
          <p:cNvCxnSpPr>
            <a:cxnSpLocks/>
          </p:cNvCxnSpPr>
          <p:nvPr/>
        </p:nvCxnSpPr>
        <p:spPr>
          <a:xfrm flipH="1">
            <a:off x="4849586" y="2163536"/>
            <a:ext cx="1224644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4D997A-C618-6342-7CF9-DA5110C7E1C1}"/>
              </a:ext>
            </a:extLst>
          </p:cNvPr>
          <p:cNvSpPr txBox="1"/>
          <p:nvPr/>
        </p:nvSpPr>
        <p:spPr>
          <a:xfrm>
            <a:off x="8664349" y="2163536"/>
            <a:ext cx="2381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</a:t>
            </a:r>
            <a:r>
              <a:rPr lang="en-SG" dirty="0">
                <a:solidFill>
                  <a:srgbClr val="000000"/>
                </a:solidFill>
                <a:latin typeface="Proxima Nova"/>
              </a:rPr>
              <a:t>2, 4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}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6364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C4D997A-C618-6342-7CF9-DA5110C7E1C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58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6985FA-B97D-6E79-0699-1179864887FD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: {7,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7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5006384" y="47924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CD26EF-964F-82B9-93E0-D9596FBD6D05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6: {7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2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5006384" y="479243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 flipV="1">
            <a:off x="4947557" y="3505301"/>
            <a:ext cx="0" cy="12299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072200-93DD-E7CB-DD41-F4559663E9B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3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E9FA263-D0B8-9315-30E9-8B1436A8222D}"/>
              </a:ext>
            </a:extLst>
          </p:cNvPr>
          <p:cNvCxnSpPr>
            <a:cxnSpLocks/>
          </p:cNvCxnSpPr>
          <p:nvPr/>
        </p:nvCxnSpPr>
        <p:spPr>
          <a:xfrm>
            <a:off x="6142557" y="3460296"/>
            <a:ext cx="1230086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87D86-C54E-A177-478F-921F5E78D64F}"/>
              </a:ext>
            </a:extLst>
          </p:cNvPr>
          <p:cNvCxnSpPr>
            <a:cxnSpLocks/>
          </p:cNvCxnSpPr>
          <p:nvPr/>
        </p:nvCxnSpPr>
        <p:spPr>
          <a:xfrm flipV="1">
            <a:off x="6096000" y="2199015"/>
            <a:ext cx="0" cy="1229985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072200-93DD-E7CB-DD41-F4559663E9B1}"/>
              </a:ext>
            </a:extLst>
          </p:cNvPr>
          <p:cNvSpPr txBox="1"/>
          <p:nvPr/>
        </p:nvSpPr>
        <p:spPr>
          <a:xfrm>
            <a:off x="8648020" y="1623377"/>
            <a:ext cx="238193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0: {1, 3}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1: {0, 2,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2: {1,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3: {4, 0, 6}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chemeClr val="bg1"/>
                </a:solidFill>
                <a:effectLst/>
                <a:latin typeface="Proxima Nova"/>
              </a:rPr>
              <a:t>Index 4: {3, 5, 1, 7}</a:t>
            </a:r>
            <a:endParaRPr lang="en-SG" sz="1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5: {4, 2, 8}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effectLst/>
                <a:latin typeface="Proxima Nova"/>
              </a:rPr>
              <a:t>Index 6: {7, 3}</a:t>
            </a:r>
            <a:endParaRPr lang="en-SG" sz="1800" b="0" i="0" u="none" strike="noStrike" dirty="0"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7: {6, 8, 4}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Index 8: {7, 5}</a:t>
            </a:r>
            <a:endParaRPr lang="en-SG" sz="1800" b="0" i="0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ED14B2-D341-C960-D62C-71D60C89BD12}"/>
              </a:ext>
            </a:extLst>
          </p:cNvPr>
          <p:cNvCxnSpPr>
            <a:cxnSpLocks/>
          </p:cNvCxnSpPr>
          <p:nvPr/>
        </p:nvCxnSpPr>
        <p:spPr>
          <a:xfrm>
            <a:off x="6096000" y="3486150"/>
            <a:ext cx="0" cy="125730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B2851-FF3D-FF18-0236-D3180A16E6A2}"/>
              </a:ext>
            </a:extLst>
          </p:cNvPr>
          <p:cNvCxnSpPr>
            <a:cxnSpLocks/>
          </p:cNvCxnSpPr>
          <p:nvPr/>
        </p:nvCxnSpPr>
        <p:spPr>
          <a:xfrm flipH="1">
            <a:off x="4786605" y="3460296"/>
            <a:ext cx="1259389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408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11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C174E-9AEB-ED27-45F2-13CEDBFFE3A3}"/>
                </a:ext>
              </a:extLst>
            </p:cNvPr>
            <p:cNvSpPr txBox="1"/>
            <p:nvPr/>
          </p:nvSpPr>
          <p:spPr>
            <a:xfrm>
              <a:off x="5011947" y="15738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27FC7D9-4B78-8F7A-53C3-0E3168848325}"/>
              </a:ext>
            </a:extLst>
          </p:cNvPr>
          <p:cNvSpPr/>
          <p:nvPr/>
        </p:nvSpPr>
        <p:spPr>
          <a:xfrm>
            <a:off x="4153787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2E7FE-B647-4E68-3154-D2CDF6A726CD}"/>
              </a:ext>
            </a:extLst>
          </p:cNvPr>
          <p:cNvSpPr/>
          <p:nvPr/>
        </p:nvSpPr>
        <p:spPr>
          <a:xfrm>
            <a:off x="5462400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6720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41839D-1FF8-C432-B6FF-E39053D4D61F}"/>
                </a:ext>
              </a:extLst>
            </p:cNvPr>
            <p:cNvSpPr txBox="1"/>
            <p:nvPr/>
          </p:nvSpPr>
          <p:spPr>
            <a:xfrm>
              <a:off x="6336335" y="15738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32E7FE-B647-4E68-3154-D2CDF6A726CD}"/>
              </a:ext>
            </a:extLst>
          </p:cNvPr>
          <p:cNvSpPr/>
          <p:nvPr/>
        </p:nvSpPr>
        <p:spPr>
          <a:xfrm>
            <a:off x="5462400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92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7379855" y="4775199"/>
            <a:ext cx="988291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8525164" y="4421256"/>
            <a:ext cx="2971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Blank Square</a:t>
            </a:r>
          </a:p>
        </p:txBody>
      </p:sp>
    </p:spTree>
    <p:extLst>
      <p:ext uri="{BB962C8B-B14F-4D97-AF65-F5344CB8AC3E}">
        <p14:creationId xmlns:p14="http://schemas.microsoft.com/office/powerpoint/2010/main" val="2470778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80E84-EDD2-732D-8FC2-1093F67AE924}"/>
                </a:ext>
              </a:extLst>
            </p:cNvPr>
            <p:cNvSpPr txBox="1"/>
            <p:nvPr/>
          </p:nvSpPr>
          <p:spPr>
            <a:xfrm>
              <a:off x="7597305" y="157386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3007F15-7EF0-CFEB-64D5-E6F9C01A62F3}"/>
              </a:ext>
            </a:extLst>
          </p:cNvPr>
          <p:cNvSpPr/>
          <p:nvPr/>
        </p:nvSpPr>
        <p:spPr>
          <a:xfrm>
            <a:off x="6771013" y="1475695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9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1A6F2-15A4-42DB-F623-E16239437E15}"/>
                </a:ext>
              </a:extLst>
            </p:cNvPr>
            <p:cNvSpPr txBox="1"/>
            <p:nvPr/>
          </p:nvSpPr>
          <p:spPr>
            <a:xfrm>
              <a:off x="5011947" y="28910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0E209FA-5A91-5E26-6ED8-76856C1E14DD}"/>
              </a:ext>
            </a:extLst>
          </p:cNvPr>
          <p:cNvSpPr/>
          <p:nvPr/>
        </p:nvSpPr>
        <p:spPr>
          <a:xfrm>
            <a:off x="4153787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0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94971-EC73-F76D-426C-BEDC3D38954B}"/>
                </a:ext>
              </a:extLst>
            </p:cNvPr>
            <p:cNvSpPr txBox="1"/>
            <p:nvPr/>
          </p:nvSpPr>
          <p:spPr>
            <a:xfrm>
              <a:off x="6336335" y="28910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BF25D8F-04BE-CC1A-E207-62C0BA780482}"/>
              </a:ext>
            </a:extLst>
          </p:cNvPr>
          <p:cNvSpPr/>
          <p:nvPr/>
        </p:nvSpPr>
        <p:spPr>
          <a:xfrm>
            <a:off x="5462400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7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AF7F5-82BE-6264-9264-09724C02106A}"/>
                </a:ext>
              </a:extLst>
            </p:cNvPr>
            <p:cNvSpPr txBox="1"/>
            <p:nvPr/>
          </p:nvSpPr>
          <p:spPr>
            <a:xfrm>
              <a:off x="7597305" y="286371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6DDAC3A-3FEC-E5BB-830C-7A6E516CC8BB}"/>
              </a:ext>
            </a:extLst>
          </p:cNvPr>
          <p:cNvSpPr/>
          <p:nvPr/>
        </p:nvSpPr>
        <p:spPr>
          <a:xfrm>
            <a:off x="6771013" y="2795399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3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4B6677-8236-2D36-24E0-3EBF68543221}"/>
                </a:ext>
              </a:extLst>
            </p:cNvPr>
            <p:cNvSpPr txBox="1"/>
            <p:nvPr/>
          </p:nvSpPr>
          <p:spPr>
            <a:xfrm>
              <a:off x="5006384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B8958-13CE-0719-6292-4912B929B8F5}"/>
              </a:ext>
            </a:extLst>
          </p:cNvPr>
          <p:cNvSpPr/>
          <p:nvPr/>
        </p:nvSpPr>
        <p:spPr>
          <a:xfrm>
            <a:off x="4153787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8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838B95-E377-675B-0566-CA9003ABEEEC}"/>
              </a:ext>
            </a:extLst>
          </p:cNvPr>
          <p:cNvGrpSpPr/>
          <p:nvPr/>
        </p:nvGrpSpPr>
        <p:grpSpPr>
          <a:xfrm>
            <a:off x="3984600" y="1317600"/>
            <a:ext cx="4222800" cy="4222800"/>
            <a:chOff x="3984600" y="1317600"/>
            <a:chExt cx="4222800" cy="4222800"/>
          </a:xfrm>
        </p:grpSpPr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433DAEFA-4193-DC3E-4AE5-9ED6668A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00" y="1317600"/>
              <a:ext cx="4222800" cy="4222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68BDAB-74A6-C3D4-E05B-B0593579A1FA}"/>
                </a:ext>
              </a:extLst>
            </p:cNvPr>
            <p:cNvSpPr txBox="1"/>
            <p:nvPr/>
          </p:nvSpPr>
          <p:spPr>
            <a:xfrm>
              <a:off x="6329020" y="419112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1539BC-BA35-2750-B4F4-B3CB16E1E3E1}"/>
                </a:ext>
              </a:extLst>
            </p:cNvPr>
            <p:cNvSpPr txBox="1"/>
            <p:nvPr/>
          </p:nvSpPr>
          <p:spPr>
            <a:xfrm>
              <a:off x="7583578" y="421571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4">
                      <a:lumMod val="75000"/>
                    </a:schemeClr>
                  </a:solidFill>
                </a:rPr>
                <a:t>8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935706-6CA2-7986-F527-431849390818}"/>
              </a:ext>
            </a:extLst>
          </p:cNvPr>
          <p:cNvSpPr/>
          <p:nvPr/>
        </p:nvSpPr>
        <p:spPr>
          <a:xfrm>
            <a:off x="5462400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A1E149-051A-C4F6-4DF1-00EE6039B180}"/>
              </a:ext>
            </a:extLst>
          </p:cNvPr>
          <p:cNvSpPr/>
          <p:nvPr/>
        </p:nvSpPr>
        <p:spPr>
          <a:xfrm>
            <a:off x="6771013" y="4115103"/>
            <a:ext cx="1267200" cy="1267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307" y="4187506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8861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89" y="1434456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25" y="1894902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14" y="2337350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54" y="2802334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306" y="3267318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307" y="4187506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306" y="4642710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9306" y="5107694"/>
            <a:ext cx="40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5" y="4223955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53" y="5165491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711" y="2832157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306" y="4698756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6625" y="1423909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06" y="3732302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9306" y="3285435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873443"/>
            <a:ext cx="401044" cy="396000"/>
          </a:xfrm>
          <a:prstGeom prst="rect">
            <a:avLst/>
          </a:prstGeom>
        </p:spPr>
      </p:pic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41A6C722-FD44-50F7-8DA0-B40DF3FBDC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74" y="1482209"/>
            <a:ext cx="3942251" cy="38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1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4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21" y="512639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706" y="2823568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521" y="3755800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521" y="3282419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01C4EF-A8AA-B3F6-F1CA-90C19926D9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901" y="1485901"/>
            <a:ext cx="3878580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7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11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13" y="513482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706" y="2823568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302" y="3289736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658" y="3750887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D4C0B-F5F9-F698-5AB0-1C9532E24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660" y="1455741"/>
            <a:ext cx="3914357" cy="38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2E89C-CD03-572D-804A-CE064952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50" y="1317180"/>
            <a:ext cx="4244899" cy="4223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326F7-339F-CBF3-A99E-1C94C46641C2}"/>
              </a:ext>
            </a:extLst>
          </p:cNvPr>
          <p:cNvCxnSpPr>
            <a:cxnSpLocks/>
          </p:cNvCxnSpPr>
          <p:nvPr/>
        </p:nvCxnSpPr>
        <p:spPr>
          <a:xfrm>
            <a:off x="3707142" y="1398823"/>
            <a:ext cx="0" cy="422363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74CDF4-952E-4243-8F77-22DD66D04541}"/>
              </a:ext>
            </a:extLst>
          </p:cNvPr>
          <p:cNvSpPr txBox="1"/>
          <p:nvPr/>
        </p:nvSpPr>
        <p:spPr>
          <a:xfrm>
            <a:off x="2828061" y="316045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C2768F4-C8B9-4037-806F-DE45CE63F94C}"/>
              </a:ext>
            </a:extLst>
          </p:cNvPr>
          <p:cNvCxnSpPr>
            <a:cxnSpLocks/>
          </p:cNvCxnSpPr>
          <p:nvPr/>
        </p:nvCxnSpPr>
        <p:spPr>
          <a:xfrm>
            <a:off x="3973550" y="5802274"/>
            <a:ext cx="4244899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0AF7B9-F8B2-214D-DE2C-BD26489A17E4}"/>
              </a:ext>
            </a:extLst>
          </p:cNvPr>
          <p:cNvSpPr txBox="1"/>
          <p:nvPr/>
        </p:nvSpPr>
        <p:spPr>
          <a:xfrm>
            <a:off x="5983856" y="58022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8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05F3C4E-CD2F-8885-46AD-71FF78B475AF}"/>
              </a:ext>
            </a:extLst>
          </p:cNvPr>
          <p:cNvCxnSpPr>
            <a:cxnSpLocks/>
          </p:cNvCxnSpPr>
          <p:nvPr/>
        </p:nvCxnSpPr>
        <p:spPr>
          <a:xfrm>
            <a:off x="7379855" y="4775199"/>
            <a:ext cx="988291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A40B81-468E-2A7A-FDD6-A6E9AAF0C7A0}"/>
              </a:ext>
            </a:extLst>
          </p:cNvPr>
          <p:cNvSpPr txBox="1"/>
          <p:nvPr/>
        </p:nvSpPr>
        <p:spPr>
          <a:xfrm>
            <a:off x="8525164" y="4421256"/>
            <a:ext cx="2971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Blank Square</a:t>
            </a:r>
          </a:p>
        </p:txBody>
      </p:sp>
    </p:spTree>
    <p:extLst>
      <p:ext uri="{BB962C8B-B14F-4D97-AF65-F5344CB8AC3E}">
        <p14:creationId xmlns:p14="http://schemas.microsoft.com/office/powerpoint/2010/main" val="1988946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433DAEFA-4193-DC3E-4AE5-9ED6668A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11" y="466595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13" y="5134829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8" y="4212038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223" y="3289736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302" y="2819256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658" y="3750887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777" y="2352800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2711" y="1891649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810" y="1430499"/>
            <a:ext cx="401044" cy="3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5944FB-F322-3C16-E125-0F47D93C7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5858" y="1493805"/>
            <a:ext cx="3904669" cy="38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2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game&#10;&#10;Description automatically generated">
            <a:extLst>
              <a:ext uri="{FF2B5EF4-FFF2-40B4-BE49-F238E27FC236}">
                <a16:creationId xmlns:a16="http://schemas.microsoft.com/office/drawing/2014/main" id="{7D68B924-22E9-D4AB-86D5-6A96BD050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E26982-0025-0753-119E-5FF297D39743}"/>
              </a:ext>
            </a:extLst>
          </p:cNvPr>
          <p:cNvSpPr/>
          <p:nvPr/>
        </p:nvSpPr>
        <p:spPr>
          <a:xfrm>
            <a:off x="1669667" y="141645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6B527-6785-7F75-8AA4-8861F740561D}"/>
              </a:ext>
            </a:extLst>
          </p:cNvPr>
          <p:cNvSpPr/>
          <p:nvPr/>
        </p:nvSpPr>
        <p:spPr>
          <a:xfrm>
            <a:off x="1669667" y="187690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9DC45-2BB3-4612-1C56-4E5FE8BAC9E3}"/>
              </a:ext>
            </a:extLst>
          </p:cNvPr>
          <p:cNvSpPr/>
          <p:nvPr/>
        </p:nvSpPr>
        <p:spPr>
          <a:xfrm>
            <a:off x="1669667" y="233735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99CEC-FAC5-0289-FA4B-E7C46F0C7B40}"/>
              </a:ext>
            </a:extLst>
          </p:cNvPr>
          <p:cNvSpPr/>
          <p:nvPr/>
        </p:nvSpPr>
        <p:spPr>
          <a:xfrm>
            <a:off x="1669667" y="2797797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57D19-AB0F-2D5C-B449-46F4ED14732A}"/>
              </a:ext>
            </a:extLst>
          </p:cNvPr>
          <p:cNvSpPr/>
          <p:nvPr/>
        </p:nvSpPr>
        <p:spPr>
          <a:xfrm>
            <a:off x="1669667" y="3258244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59615-E498-A094-054C-FE85C496665B}"/>
              </a:ext>
            </a:extLst>
          </p:cNvPr>
          <p:cNvSpPr/>
          <p:nvPr/>
        </p:nvSpPr>
        <p:spPr>
          <a:xfrm>
            <a:off x="1669667" y="3718691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4E43C-6D95-F607-7215-7F0999B3EEB7}"/>
              </a:ext>
            </a:extLst>
          </p:cNvPr>
          <p:cNvSpPr/>
          <p:nvPr/>
        </p:nvSpPr>
        <p:spPr>
          <a:xfrm>
            <a:off x="1668214" y="4187506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AF138-24F2-CEC1-5C72-40119B52C033}"/>
              </a:ext>
            </a:extLst>
          </p:cNvPr>
          <p:cNvSpPr/>
          <p:nvPr/>
        </p:nvSpPr>
        <p:spPr>
          <a:xfrm>
            <a:off x="1668214" y="4647953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271151-D89E-8770-AA51-511C58DFE032}"/>
              </a:ext>
            </a:extLst>
          </p:cNvPr>
          <p:cNvSpPr/>
          <p:nvPr/>
        </p:nvSpPr>
        <p:spPr>
          <a:xfrm>
            <a:off x="1668214" y="5108400"/>
            <a:ext cx="432000" cy="4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8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44A9F0-9DE5-DA53-D0CE-8D637DE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23" y="1884332"/>
            <a:ext cx="413770" cy="396000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7298114-C763-AC04-D9CC-461FA1633CFD}"/>
              </a:ext>
            </a:extLst>
          </p:cNvPr>
          <p:cNvSpPr/>
          <p:nvPr/>
        </p:nvSpPr>
        <p:spPr>
          <a:xfrm>
            <a:off x="2217420" y="15278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7CCA016-970C-4A1B-54C1-E7D87C9718D3}"/>
              </a:ext>
            </a:extLst>
          </p:cNvPr>
          <p:cNvSpPr/>
          <p:nvPr/>
        </p:nvSpPr>
        <p:spPr>
          <a:xfrm>
            <a:off x="2217420" y="198829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0904D-C449-26AE-5FC0-7C4D7E8E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344" y="2348776"/>
            <a:ext cx="403714" cy="396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FE94680-2998-39AC-20E5-FBE4C4A22635}"/>
              </a:ext>
            </a:extLst>
          </p:cNvPr>
          <p:cNvSpPr/>
          <p:nvPr/>
        </p:nvSpPr>
        <p:spPr>
          <a:xfrm>
            <a:off x="2217420" y="244874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5A747D-DCEB-FB83-1B81-3A28909B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03" y="4687149"/>
            <a:ext cx="401143" cy="396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A4CE13C-C6EB-8885-F29F-1D5711F2AA79}"/>
              </a:ext>
            </a:extLst>
          </p:cNvPr>
          <p:cNvSpPr/>
          <p:nvPr/>
        </p:nvSpPr>
        <p:spPr>
          <a:xfrm>
            <a:off x="2217420" y="2912647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29B55-9716-E070-0FC5-BD90D07C9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03" y="3748403"/>
            <a:ext cx="406219" cy="396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57A83E-2DA9-ABB3-747A-ABD8A171DF21}"/>
              </a:ext>
            </a:extLst>
          </p:cNvPr>
          <p:cNvSpPr/>
          <p:nvPr/>
        </p:nvSpPr>
        <p:spPr>
          <a:xfrm>
            <a:off x="2212154" y="3369634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A189B-2EAA-79ED-E85F-92D953DAF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248" y="5159153"/>
            <a:ext cx="406025" cy="396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738B3D-AAEA-47F6-B6E2-470F569A9965}"/>
              </a:ext>
            </a:extLst>
          </p:cNvPr>
          <p:cNvSpPr/>
          <p:nvPr/>
        </p:nvSpPr>
        <p:spPr>
          <a:xfrm>
            <a:off x="2212154" y="3826621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F66D92-9D60-A8F2-13F8-B3F70F9F8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1343" y="1423181"/>
            <a:ext cx="406089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D63FE-8B78-CADA-AAB3-5E2217BE8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723" y="2809657"/>
            <a:ext cx="401077" cy="396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FB44825-C1EA-7E36-778C-1CB498487DCE}"/>
              </a:ext>
            </a:extLst>
          </p:cNvPr>
          <p:cNvSpPr/>
          <p:nvPr/>
        </p:nvSpPr>
        <p:spPr>
          <a:xfrm>
            <a:off x="2217838" y="4317346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860586-F911-DBBB-7076-EC9055D71A5E}"/>
              </a:ext>
            </a:extLst>
          </p:cNvPr>
          <p:cNvSpPr/>
          <p:nvPr/>
        </p:nvSpPr>
        <p:spPr>
          <a:xfrm>
            <a:off x="2212154" y="4759343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320FFF-7319-A9C3-ACAE-3CEED7BCF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46" y="3280407"/>
            <a:ext cx="406154" cy="39600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31AEA847-2723-7870-9467-F5D336BA748F}"/>
              </a:ext>
            </a:extLst>
          </p:cNvPr>
          <p:cNvSpPr/>
          <p:nvPr/>
        </p:nvSpPr>
        <p:spPr>
          <a:xfrm>
            <a:off x="2212154" y="5219790"/>
            <a:ext cx="236220" cy="209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FE3ADF-16C7-F2DE-20CB-5FA227F5B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3378" y="4198178"/>
            <a:ext cx="40104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96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041E4E1-FE4E-3700-7504-BFEAB545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00" y="1317600"/>
            <a:ext cx="4222800" cy="42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9CE1D-D8DA-698E-58EA-81D4CED9E7FD}"/>
              </a:ext>
            </a:extLst>
          </p:cNvPr>
          <p:cNvSpPr txBox="1"/>
          <p:nvPr/>
        </p:nvSpPr>
        <p:spPr>
          <a:xfrm>
            <a:off x="1728438" y="5656167"/>
            <a:ext cx="261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Initial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0F95F-F0B9-E61D-40C9-09E119AE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09" y="1445176"/>
            <a:ext cx="3967880" cy="39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9CE1D-D8DA-698E-58EA-81D4CED9E7FD}"/>
              </a:ext>
            </a:extLst>
          </p:cNvPr>
          <p:cNvSpPr txBox="1"/>
          <p:nvPr/>
        </p:nvSpPr>
        <p:spPr>
          <a:xfrm>
            <a:off x="1728438" y="5656167"/>
            <a:ext cx="2616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Initial State</a:t>
            </a: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F57B57EE-EC58-F6D9-2B66-B6BDCF3EE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46" y="1431355"/>
            <a:ext cx="3967879" cy="3995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D07B01-BB74-D55D-114E-B26655E0A4DB}"/>
              </a:ext>
            </a:extLst>
          </p:cNvPr>
          <p:cNvSpPr txBox="1"/>
          <p:nvPr/>
        </p:nvSpPr>
        <p:spPr>
          <a:xfrm>
            <a:off x="6997201" y="5659679"/>
            <a:ext cx="3615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chemeClr val="bg1"/>
                </a:solidFill>
              </a:rPr>
              <a:t>Final/Goal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0F95F-F0B9-E61D-40C9-09E119AE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9" y="1445176"/>
            <a:ext cx="3967880" cy="39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672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915</Words>
  <Application>Microsoft Office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Proxima Nova</vt:lpstr>
      <vt:lpstr>Arial</vt:lpstr>
      <vt:lpstr>Calibri</vt:lpstr>
      <vt:lpstr>Calibri Light</vt:lpstr>
      <vt:lpstr>Cambria Math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Shamim AKHTAR (TP)</dc:creator>
  <cp:lastModifiedBy>Shamim AKHTAR (TP)</cp:lastModifiedBy>
  <cp:revision>6</cp:revision>
  <dcterms:created xsi:type="dcterms:W3CDTF">2024-05-08T04:27:38Z</dcterms:created>
  <dcterms:modified xsi:type="dcterms:W3CDTF">2024-05-12T12:24:49Z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2024-05-08T04:30:31Z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6b8996ca-5bff-4ca9-aa97-1d7311a3a2e5</vt:lpwstr>
  </property>
  <property fmtid="{D5CDD505-2E9C-101B-9397-08002B2CF9AE}" pid="8" name="MSIP_Label_d528611d-fe69-484f-b56b-0db8a0d79612_ContentBits">
    <vt:lpwstr>0</vt:lpwstr>
  </property>
</Properties>
</file>